
<file path=[Content_Types].xml><?xml version="1.0" encoding="utf-8"?>
<Types xmlns="http://schemas.openxmlformats.org/package/2006/content-types"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82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2" name="Shape 9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83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12.png"/><Relationship Id="rId5" Type="http://schemas.openxmlformats.org/officeDocument/2006/relationships/image" Target="../media/image10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13.png"/><Relationship Id="rId5" Type="http://schemas.openxmlformats.org/officeDocument/2006/relationships/image" Target="../media/image10.pn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14.png"/><Relationship Id="rId5" Type="http://schemas.openxmlformats.org/officeDocument/2006/relationships/image" Target="../media/image10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15.png"/><Relationship Id="rId5" Type="http://schemas.openxmlformats.org/officeDocument/2006/relationships/image" Target="../media/image10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1" descr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6438" y="5227096"/>
            <a:ext cx="2420324" cy="1457071"/>
          </a:xfrm>
          <a:prstGeom prst="rect">
            <a:avLst/>
          </a:prstGeom>
          <a:ln w="12700">
            <a:miter lim="400000"/>
          </a:ln>
        </p:spPr>
      </p:pic>
      <p:sp>
        <p:nvSpPr>
          <p:cNvPr id="95" name="TextBox 3"/>
          <p:cNvSpPr txBox="1"/>
          <p:nvPr/>
        </p:nvSpPr>
        <p:spPr>
          <a:xfrm>
            <a:off x="1982803" y="914399"/>
            <a:ext cx="8186289" cy="6539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4400" b="1">
                <a:solidFill>
                  <a:schemeClr val="accent1"/>
                </a:solidFill>
              </a:defRPr>
            </a:lvl1pPr>
          </a:lstStyle>
          <a:p>
            <a:r>
              <a:t>Pronunciation Class with Mr Boo! </a:t>
            </a:r>
          </a:p>
        </p:txBody>
      </p:sp>
      <p:pic>
        <p:nvPicPr>
          <p:cNvPr id="96" name="Picture 4" descr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15389" y="1883259"/>
            <a:ext cx="6378492" cy="3687363"/>
          </a:xfrm>
          <a:prstGeom prst="rect">
            <a:avLst/>
          </a:prstGeom>
          <a:ln w="12700">
            <a:miter lim="400000"/>
          </a:ln>
        </p:spPr>
      </p:pic>
      <p:pic>
        <p:nvPicPr>
          <p:cNvPr id="97" name="Audio Recording.m4a" descr="Audio Recording.m4a"/>
          <p:cNvPicPr>
            <a:picLocks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477500" y="4635500"/>
            <a:ext cx="571500" cy="5715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28" fill="hold"/>
                                        <p:tgtEl>
                                          <p:spTgt spid="9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7" fill="hold" display="0">
                  <p:stCondLst>
                    <p:cond delay="indefinite"/>
                  </p:stCondLst>
                </p:cTn>
                <p:tgtEl>
                  <p:spTgt spid="9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Picture 1" descr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6438" y="5227096"/>
            <a:ext cx="2420324" cy="1457071"/>
          </a:xfrm>
          <a:prstGeom prst="rect">
            <a:avLst/>
          </a:prstGeom>
          <a:ln w="12700">
            <a:miter lim="400000"/>
          </a:ln>
        </p:spPr>
      </p:pic>
      <p:pic>
        <p:nvPicPr>
          <p:cNvPr id="100" name="Picture 2" descr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575" y="541922"/>
            <a:ext cx="1032538" cy="99812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1" name="Picture 3" descr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59968" y="541922"/>
            <a:ext cx="3811254" cy="49270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02" name="Audio Recording.m4a" descr="Audio Recording.m4a"/>
          <p:cNvPicPr>
            <a:picLocks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477500" y="4521200"/>
            <a:ext cx="571500" cy="5715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00" fill="hold"/>
                                        <p:tgtEl>
                                          <p:spTgt spid="10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7" fill="hold" display="0">
                  <p:stCondLst>
                    <p:cond delay="indefinite"/>
                  </p:stCondLst>
                </p:cTn>
                <p:tgtEl>
                  <p:spTgt spid="10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Picture 1" descr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6438" y="5227096"/>
            <a:ext cx="2420324" cy="1457071"/>
          </a:xfrm>
          <a:prstGeom prst="rect">
            <a:avLst/>
          </a:prstGeom>
          <a:ln w="12700">
            <a:miter lim="400000"/>
          </a:ln>
        </p:spPr>
      </p:pic>
      <p:pic>
        <p:nvPicPr>
          <p:cNvPr id="105" name="Picture 2" descr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575" y="541922"/>
            <a:ext cx="1032538" cy="99812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6" name="Picture 2" descr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47655" y="890337"/>
            <a:ext cx="6296690" cy="420604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7" name="Audio Recording.m4a" descr="Audio Recording.m4a"/>
          <p:cNvPicPr>
            <a:picLocks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452100" y="4508500"/>
            <a:ext cx="571500" cy="5715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46" fill="hold"/>
                                        <p:tgtEl>
                                          <p:spTgt spid="10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7" fill="hold" display="0">
                  <p:stCondLst>
                    <p:cond delay="indefinite"/>
                  </p:stCondLst>
                </p:cTn>
                <p:tgtEl>
                  <p:spTgt spid="10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Picture 1" descr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6438" y="5227096"/>
            <a:ext cx="2420324" cy="1457071"/>
          </a:xfrm>
          <a:prstGeom prst="rect">
            <a:avLst/>
          </a:prstGeom>
          <a:ln w="12700">
            <a:miter lim="400000"/>
          </a:ln>
        </p:spPr>
      </p:pic>
      <p:pic>
        <p:nvPicPr>
          <p:cNvPr id="110" name="Picture 2" descr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575" y="541922"/>
            <a:ext cx="1032538" cy="99812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1" name="Picture 2" descr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42246" y="926430"/>
            <a:ext cx="6236872" cy="4157914"/>
          </a:xfrm>
          <a:prstGeom prst="rect">
            <a:avLst/>
          </a:prstGeom>
          <a:ln w="12700">
            <a:miter lim="400000"/>
          </a:ln>
        </p:spPr>
      </p:pic>
      <p:pic>
        <p:nvPicPr>
          <p:cNvPr id="112" name="Audio Recording.m4a" descr="Audio Recording.m4a"/>
          <p:cNvPicPr>
            <a:picLocks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464800" y="4343400"/>
            <a:ext cx="571500" cy="5715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56" fill="hold"/>
                                        <p:tgtEl>
                                          <p:spTgt spid="1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7" fill="hold" display="0">
                  <p:stCondLst>
                    <p:cond delay="indefinite"/>
                  </p:stCondLst>
                </p:cTn>
                <p:tgtEl>
                  <p:spTgt spid="11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Picture 1" descr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6438" y="5227096"/>
            <a:ext cx="2420324" cy="1457071"/>
          </a:xfrm>
          <a:prstGeom prst="rect">
            <a:avLst/>
          </a:prstGeom>
          <a:ln w="12700">
            <a:miter lim="400000"/>
          </a:ln>
        </p:spPr>
      </p:pic>
      <p:pic>
        <p:nvPicPr>
          <p:cNvPr id="115" name="Picture 2" descr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575" y="541922"/>
            <a:ext cx="1032538" cy="99812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6" name="Picture 2" descr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0054" y="315205"/>
            <a:ext cx="4770021" cy="4770021"/>
          </a:xfrm>
          <a:prstGeom prst="rect">
            <a:avLst/>
          </a:prstGeom>
          <a:ln w="12700">
            <a:miter lim="400000"/>
          </a:ln>
        </p:spPr>
      </p:pic>
      <p:pic>
        <p:nvPicPr>
          <p:cNvPr id="117" name="Audio Recording.m4a" descr="Audio Recording.m4a"/>
          <p:cNvPicPr>
            <a:picLocks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528300" y="4470400"/>
            <a:ext cx="571500" cy="5715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53" fill="hold"/>
                                        <p:tgtEl>
                                          <p:spTgt spid="1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7" fill="hold" display="0">
                  <p:stCondLst>
                    <p:cond delay="indefinite"/>
                  </p:stCondLst>
                </p:cTn>
                <p:tgtEl>
                  <p:spTgt spid="11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Picture 1" descr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6438" y="5227096"/>
            <a:ext cx="2420324" cy="1457071"/>
          </a:xfrm>
          <a:prstGeom prst="rect">
            <a:avLst/>
          </a:prstGeom>
          <a:ln w="12700">
            <a:miter lim="400000"/>
          </a:ln>
        </p:spPr>
      </p:pic>
      <p:pic>
        <p:nvPicPr>
          <p:cNvPr id="120" name="Picture 2" descr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575" y="541922"/>
            <a:ext cx="1032538" cy="998120"/>
          </a:xfrm>
          <a:prstGeom prst="rect">
            <a:avLst/>
          </a:prstGeom>
          <a:ln w="12700">
            <a:miter lim="400000"/>
          </a:ln>
        </p:spPr>
      </p:pic>
      <p:pic>
        <p:nvPicPr>
          <p:cNvPr id="121" name="Picture 2" descr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48526" y="975199"/>
            <a:ext cx="6036595" cy="4000862"/>
          </a:xfrm>
          <a:prstGeom prst="rect">
            <a:avLst/>
          </a:prstGeom>
          <a:ln w="12700">
            <a:miter lim="400000"/>
          </a:ln>
        </p:spPr>
      </p:pic>
      <p:pic>
        <p:nvPicPr>
          <p:cNvPr id="122" name="Audio Recording.m4a" descr="Audio Recording.m4a"/>
          <p:cNvPicPr>
            <a:picLocks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490200" y="4470400"/>
            <a:ext cx="571500" cy="5715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73" fill="hold"/>
                                        <p:tgtEl>
                                          <p:spTgt spid="1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7" fill="hold" display="0">
                  <p:stCondLst>
                    <p:cond delay="indefinite"/>
                  </p:stCondLst>
                </p:cTn>
                <p:tgtEl>
                  <p:spTgt spid="12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Picture 1" descr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6438" y="5227096"/>
            <a:ext cx="2420324" cy="1457071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Picture 4" descr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828" y="620879"/>
            <a:ext cx="1037110" cy="84697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6" name="Picture 5" descr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7167" y="1100221"/>
            <a:ext cx="5777666" cy="3851778"/>
          </a:xfrm>
          <a:prstGeom prst="rect">
            <a:avLst/>
          </a:prstGeom>
          <a:ln w="12700">
            <a:miter lim="400000"/>
          </a:ln>
        </p:spPr>
      </p:pic>
      <p:pic>
        <p:nvPicPr>
          <p:cNvPr id="127" name="Audio Recording.m4a" descr="Audio Recording.m4a"/>
          <p:cNvPicPr>
            <a:picLocks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452100" y="4305300"/>
            <a:ext cx="571500" cy="5715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16" fill="hold"/>
                                        <p:tgtEl>
                                          <p:spTgt spid="1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7" fill="hold" display="0">
                  <p:stCondLst>
                    <p:cond delay="indefinite"/>
                  </p:stCondLst>
                </p:cTn>
                <p:tgtEl>
                  <p:spTgt spid="127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Picture 1" descr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6438" y="5227096"/>
            <a:ext cx="2420324" cy="1457071"/>
          </a:xfrm>
          <a:prstGeom prst="rect">
            <a:avLst/>
          </a:prstGeom>
          <a:ln w="12700">
            <a:miter lim="400000"/>
          </a:ln>
        </p:spPr>
      </p:pic>
      <p:pic>
        <p:nvPicPr>
          <p:cNvPr id="130" name="Picture 4" descr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828" y="620879"/>
            <a:ext cx="1037110" cy="846974"/>
          </a:xfrm>
          <a:prstGeom prst="rect">
            <a:avLst/>
          </a:prstGeom>
          <a:ln w="12700">
            <a:miter lim="400000"/>
          </a:ln>
        </p:spPr>
      </p:pic>
      <p:pic>
        <p:nvPicPr>
          <p:cNvPr id="131" name="Picture 2" descr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82615" y="1074655"/>
            <a:ext cx="5626770" cy="3985627"/>
          </a:xfrm>
          <a:prstGeom prst="rect">
            <a:avLst/>
          </a:prstGeom>
          <a:ln w="12700">
            <a:miter lim="400000"/>
          </a:ln>
        </p:spPr>
      </p:pic>
      <p:pic>
        <p:nvPicPr>
          <p:cNvPr id="132" name="Audio Recording.m4a" descr="Audio Recording.m4a"/>
          <p:cNvPicPr>
            <a:picLocks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477500" y="4419600"/>
            <a:ext cx="571500" cy="5715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50" fill="hold"/>
                                        <p:tgtEl>
                                          <p:spTgt spid="1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7" fill="hold" display="0">
                  <p:stCondLst>
                    <p:cond delay="indefinite"/>
                  </p:stCondLst>
                </p:cTn>
                <p:tgtEl>
                  <p:spTgt spid="13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Picture 1" descr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6438" y="5227096"/>
            <a:ext cx="2420324" cy="1457071"/>
          </a:xfrm>
          <a:prstGeom prst="rect">
            <a:avLst/>
          </a:prstGeom>
          <a:ln w="12700">
            <a:miter lim="400000"/>
          </a:ln>
        </p:spPr>
      </p:pic>
      <p:pic>
        <p:nvPicPr>
          <p:cNvPr id="135" name="Picture 4" descr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828" y="620879"/>
            <a:ext cx="1037110" cy="846974"/>
          </a:xfrm>
          <a:prstGeom prst="rect">
            <a:avLst/>
          </a:prstGeom>
          <a:ln w="12700">
            <a:miter lim="400000"/>
          </a:ln>
        </p:spPr>
      </p:pic>
      <p:pic>
        <p:nvPicPr>
          <p:cNvPr id="136" name="Picture 2" descr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98900" y="1044365"/>
            <a:ext cx="6194200" cy="3580399"/>
          </a:xfrm>
          <a:prstGeom prst="rect">
            <a:avLst/>
          </a:prstGeom>
          <a:ln w="12700">
            <a:miter lim="400000"/>
          </a:ln>
        </p:spPr>
      </p:pic>
      <p:pic>
        <p:nvPicPr>
          <p:cNvPr id="137" name="Audio Recording.m4a" descr="Audio Recording.m4a"/>
          <p:cNvPicPr>
            <a:picLocks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490200" y="4432300"/>
            <a:ext cx="571500" cy="5715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704" fill="hold"/>
                                        <p:tgtEl>
                                          <p:spTgt spid="1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7" fill="hold" display="0">
                  <p:stCondLst>
                    <p:cond delay="indefinite"/>
                  </p:stCondLst>
                </p:cTn>
                <p:tgtEl>
                  <p:spTgt spid="137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Picture 1" descr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6438" y="5227096"/>
            <a:ext cx="2420324" cy="1457071"/>
          </a:xfrm>
          <a:prstGeom prst="rect">
            <a:avLst/>
          </a:prstGeom>
          <a:ln w="12700">
            <a:miter lim="400000"/>
          </a:ln>
        </p:spPr>
      </p:pic>
      <p:pic>
        <p:nvPicPr>
          <p:cNvPr id="140" name="Picture 4" descr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828" y="620879"/>
            <a:ext cx="1037110" cy="846974"/>
          </a:xfrm>
          <a:prstGeom prst="rect">
            <a:avLst/>
          </a:prstGeom>
          <a:ln w="12700">
            <a:miter lim="400000"/>
          </a:ln>
        </p:spPr>
      </p:pic>
      <p:pic>
        <p:nvPicPr>
          <p:cNvPr id="141" name="Picture 2" descr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8546" y="762009"/>
            <a:ext cx="5774907" cy="4334367"/>
          </a:xfrm>
          <a:prstGeom prst="rect">
            <a:avLst/>
          </a:prstGeom>
          <a:ln w="12700">
            <a:miter lim="400000"/>
          </a:ln>
        </p:spPr>
      </p:pic>
      <p:pic>
        <p:nvPicPr>
          <p:cNvPr id="142" name="Audio Recording.m4a" descr="Audio Recording.m4a"/>
          <p:cNvPicPr>
            <a:picLocks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363200" y="4394200"/>
            <a:ext cx="571500" cy="5715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71" fill="hold"/>
                                        <p:tgtEl>
                                          <p:spTgt spid="14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7" fill="hold" display="0">
                  <p:stCondLst>
                    <p:cond delay="indefinite"/>
                  </p:stCondLst>
                </p:cTn>
                <p:tgtEl>
                  <p:spTgt spid="14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Picture 1" descr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6438" y="5227096"/>
            <a:ext cx="2420324" cy="1457071"/>
          </a:xfrm>
          <a:prstGeom prst="rect">
            <a:avLst/>
          </a:prstGeom>
          <a:ln w="12700">
            <a:miter lim="400000"/>
          </a:ln>
        </p:spPr>
      </p:pic>
      <p:pic>
        <p:nvPicPr>
          <p:cNvPr id="145" name="Picture 4" descr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828" y="620879"/>
            <a:ext cx="1037110" cy="846974"/>
          </a:xfrm>
          <a:prstGeom prst="rect">
            <a:avLst/>
          </a:prstGeom>
          <a:ln w="12700">
            <a:miter lim="400000"/>
          </a:ln>
        </p:spPr>
      </p:pic>
      <p:pic>
        <p:nvPicPr>
          <p:cNvPr id="146" name="Picture 2" descr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72590" y="1102017"/>
            <a:ext cx="5858628" cy="3898108"/>
          </a:xfrm>
          <a:prstGeom prst="rect">
            <a:avLst/>
          </a:prstGeom>
          <a:ln w="12700">
            <a:miter lim="400000"/>
          </a:ln>
        </p:spPr>
      </p:pic>
      <p:pic>
        <p:nvPicPr>
          <p:cNvPr id="147" name="Audio Recording.m4a" descr="Audio Recording.m4a"/>
          <p:cNvPicPr>
            <a:picLocks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515600" y="4495800"/>
            <a:ext cx="571500" cy="5715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540" fill="hold"/>
                                        <p:tgtEl>
                                          <p:spTgt spid="14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7" fill="hold" display="0">
                  <p:stCondLst>
                    <p:cond delay="indefinite"/>
                  </p:stCondLst>
                </p:cTn>
                <p:tgtEl>
                  <p:spTgt spid="147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</Words>
  <Application>Microsoft Office PowerPoint</Application>
  <PresentationFormat>Širokoúhlá obrazovka</PresentationFormat>
  <Paragraphs>1</Paragraphs>
  <Slides>11</Slides>
  <Notes>0</Notes>
  <HiddenSlides>0</HiddenSlides>
  <MMClips>11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Hana Hlaváčková</dc:creator>
  <cp:lastModifiedBy>Hana Hlaváčková</cp:lastModifiedBy>
  <cp:revision>1</cp:revision>
  <dcterms:modified xsi:type="dcterms:W3CDTF">2023-05-18T11:17:14Z</dcterms:modified>
</cp:coreProperties>
</file>