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custDataLst>
    <p:tags r:id="rId14"/>
  </p:custDataLst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2.m4a"/><Relationship Id="rId7" Type="http://schemas.openxmlformats.org/officeDocument/2006/relationships/image" Target="../media/image5.png"/><Relationship Id="rId2" Type="http://schemas.microsoft.com/office/2007/relationships/media" Target="../media/media2.m4a"/><Relationship Id="rId1" Type="http://schemas.openxmlformats.org/officeDocument/2006/relationships/tags" Target="../tags/tag2.xml"/><Relationship Id="rId6" Type="http://schemas.openxmlformats.org/officeDocument/2006/relationships/image" Target="../media/image4.jpe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3.m4a"/><Relationship Id="rId7" Type="http://schemas.openxmlformats.org/officeDocument/2006/relationships/image" Target="../media/image6.png"/><Relationship Id="rId2" Type="http://schemas.microsoft.com/office/2007/relationships/media" Target="../media/media3.m4a"/><Relationship Id="rId1" Type="http://schemas.openxmlformats.org/officeDocument/2006/relationships/tags" Target="../tags/tag3.xml"/><Relationship Id="rId6" Type="http://schemas.openxmlformats.org/officeDocument/2006/relationships/image" Target="../media/image4.jpe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4.m4a"/><Relationship Id="rId7" Type="http://schemas.openxmlformats.org/officeDocument/2006/relationships/image" Target="../media/image7.png"/><Relationship Id="rId2" Type="http://schemas.microsoft.com/office/2007/relationships/media" Target="../media/media4.m4a"/><Relationship Id="rId1" Type="http://schemas.openxmlformats.org/officeDocument/2006/relationships/tags" Target="../tags/tag4.xml"/><Relationship Id="rId6" Type="http://schemas.openxmlformats.org/officeDocument/2006/relationships/image" Target="../media/image4.jpe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5.m4a"/><Relationship Id="rId7" Type="http://schemas.openxmlformats.org/officeDocument/2006/relationships/image" Target="../media/image8.png"/><Relationship Id="rId2" Type="http://schemas.microsoft.com/office/2007/relationships/media" Target="../media/media5.m4a"/><Relationship Id="rId1" Type="http://schemas.openxmlformats.org/officeDocument/2006/relationships/tags" Target="../tags/tag5.xml"/><Relationship Id="rId6" Type="http://schemas.openxmlformats.org/officeDocument/2006/relationships/image" Target="../media/image4.jpe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6.m4a"/><Relationship Id="rId7" Type="http://schemas.openxmlformats.org/officeDocument/2006/relationships/image" Target="../media/image9.png"/><Relationship Id="rId2" Type="http://schemas.microsoft.com/office/2007/relationships/media" Target="../media/media6.m4a"/><Relationship Id="rId1" Type="http://schemas.openxmlformats.org/officeDocument/2006/relationships/tags" Target="../tags/tag6.xml"/><Relationship Id="rId6" Type="http://schemas.openxmlformats.org/officeDocument/2006/relationships/image" Target="../media/image4.jpe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7.m4a"/><Relationship Id="rId7" Type="http://schemas.openxmlformats.org/officeDocument/2006/relationships/image" Target="../media/image10.png"/><Relationship Id="rId2" Type="http://schemas.microsoft.com/office/2007/relationships/media" Target="../media/media7.m4a"/><Relationship Id="rId1" Type="http://schemas.openxmlformats.org/officeDocument/2006/relationships/tags" Target="../tags/tag7.xml"/><Relationship Id="rId6" Type="http://schemas.openxmlformats.org/officeDocument/2006/relationships/image" Target="../media/image4.jpe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8.m4a"/><Relationship Id="rId7" Type="http://schemas.openxmlformats.org/officeDocument/2006/relationships/image" Target="../media/image11.png"/><Relationship Id="rId2" Type="http://schemas.microsoft.com/office/2007/relationships/media" Target="../media/media8.m4a"/><Relationship Id="rId1" Type="http://schemas.openxmlformats.org/officeDocument/2006/relationships/tags" Target="../tags/tag8.xml"/><Relationship Id="rId6" Type="http://schemas.openxmlformats.org/officeDocument/2006/relationships/image" Target="../media/image4.jpe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9.m4a"/><Relationship Id="rId7" Type="http://schemas.openxmlformats.org/officeDocument/2006/relationships/image" Target="../media/image12.png"/><Relationship Id="rId2" Type="http://schemas.microsoft.com/office/2007/relationships/media" Target="../media/media9.m4a"/><Relationship Id="rId1" Type="http://schemas.openxmlformats.org/officeDocument/2006/relationships/tags" Target="../tags/tag9.xml"/><Relationship Id="rId6" Type="http://schemas.openxmlformats.org/officeDocument/2006/relationships/image" Target="../media/image4.jpe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10.m4a"/><Relationship Id="rId7" Type="http://schemas.openxmlformats.org/officeDocument/2006/relationships/image" Target="../media/image13.png"/><Relationship Id="rId2" Type="http://schemas.microsoft.com/office/2007/relationships/media" Target="../media/media10.m4a"/><Relationship Id="rId1" Type="http://schemas.openxmlformats.org/officeDocument/2006/relationships/tags" Target="../tags/tag10.xml"/><Relationship Id="rId6" Type="http://schemas.openxmlformats.org/officeDocument/2006/relationships/image" Target="../media/image4.jpe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11.m4a"/><Relationship Id="rId7" Type="http://schemas.openxmlformats.org/officeDocument/2006/relationships/image" Target="../media/image14.png"/><Relationship Id="rId2" Type="http://schemas.microsoft.com/office/2007/relationships/media" Target="../media/media11.m4a"/><Relationship Id="rId1" Type="http://schemas.openxmlformats.org/officeDocument/2006/relationships/tags" Target="../tags/tag11.xml"/><Relationship Id="rId6" Type="http://schemas.openxmlformats.org/officeDocument/2006/relationships/image" Target="../media/image4.jpe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1" descr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6438" y="5227096"/>
            <a:ext cx="2420324" cy="1457071"/>
          </a:xfrm>
          <a:prstGeom prst="rect">
            <a:avLst/>
          </a:prstGeom>
          <a:ln w="12700">
            <a:miter lim="400000"/>
          </a:ln>
        </p:spPr>
      </p:pic>
      <p:sp>
        <p:nvSpPr>
          <p:cNvPr id="95" name="TextBox 3"/>
          <p:cNvSpPr txBox="1"/>
          <p:nvPr/>
        </p:nvSpPr>
        <p:spPr>
          <a:xfrm>
            <a:off x="1982803" y="914399"/>
            <a:ext cx="8186289" cy="6539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4400" b="1">
                <a:solidFill>
                  <a:schemeClr val="accent1"/>
                </a:solidFill>
              </a:defRPr>
            </a:lvl1pPr>
          </a:lstStyle>
          <a:p>
            <a:r>
              <a:t>Pronunciation Class with Mr Boo! </a:t>
            </a:r>
          </a:p>
        </p:txBody>
      </p:sp>
      <p:pic>
        <p:nvPicPr>
          <p:cNvPr id="96" name="Picture 4" descr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5389" y="1883259"/>
            <a:ext cx="6378492" cy="3687363"/>
          </a:xfrm>
          <a:prstGeom prst="rect">
            <a:avLst/>
          </a:prstGeom>
          <a:ln w="12700">
            <a:miter lim="400000"/>
          </a:ln>
        </p:spPr>
      </p:pic>
      <p:pic>
        <p:nvPicPr>
          <p:cNvPr id="97" name="Audio Recording.m4a" descr="Audio Recording.m4a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483715" y="4422817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9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Picture 1" descr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6438" y="5227096"/>
            <a:ext cx="2420324" cy="145707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0" name="Picture 4" descr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7057" y="395289"/>
            <a:ext cx="1204913" cy="12049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01" name="Picture 2" descr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71224" y="1263316"/>
            <a:ext cx="7449553" cy="3724778"/>
          </a:xfrm>
          <a:prstGeom prst="rect">
            <a:avLst/>
          </a:prstGeom>
          <a:ln w="12700">
            <a:miter lim="400000"/>
          </a:ln>
        </p:spPr>
      </p:pic>
      <p:pic>
        <p:nvPicPr>
          <p:cNvPr id="102" name="Audio Recording.m4a" descr="Audio Recording.m4a"/>
          <p:cNvPicPr>
            <a:picLocks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507117" y="4551523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10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Picture 1" descr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6438" y="5227096"/>
            <a:ext cx="2420324" cy="145707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5" name="Picture 4" descr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7057" y="395289"/>
            <a:ext cx="1204913" cy="12049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06" name="Picture 3" descr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19762" y="395289"/>
            <a:ext cx="4752475" cy="5263327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" name="Audio Recording.m4a" descr="Audio Recording.m4a"/>
          <p:cNvPicPr>
            <a:picLocks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308207" y="4118602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10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Picture 1" descr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6438" y="5227096"/>
            <a:ext cx="2420324" cy="1457071"/>
          </a:xfrm>
          <a:prstGeom prst="rect">
            <a:avLst/>
          </a:prstGeom>
          <a:ln w="12700">
            <a:miter lim="400000"/>
          </a:ln>
        </p:spPr>
      </p:pic>
      <p:pic>
        <p:nvPicPr>
          <p:cNvPr id="110" name="Picture 4" descr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7057" y="395289"/>
            <a:ext cx="1204913" cy="12049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11" name="Picture 2" descr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80020" y="495909"/>
            <a:ext cx="3031959" cy="4956087"/>
          </a:xfrm>
          <a:prstGeom prst="rect">
            <a:avLst/>
          </a:prstGeom>
          <a:ln w="12700">
            <a:miter lim="400000"/>
          </a:ln>
        </p:spPr>
      </p:pic>
      <p:pic>
        <p:nvPicPr>
          <p:cNvPr id="112" name="Audio Recording.m4a" descr="Audio Recording.m4a"/>
          <p:cNvPicPr>
            <a:picLocks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413512" y="4200506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11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Picture 1" descr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6438" y="5227096"/>
            <a:ext cx="2420324" cy="1457071"/>
          </a:xfrm>
          <a:prstGeom prst="rect">
            <a:avLst/>
          </a:prstGeom>
          <a:ln w="12700">
            <a:miter lim="400000"/>
          </a:ln>
        </p:spPr>
      </p:pic>
      <p:pic>
        <p:nvPicPr>
          <p:cNvPr id="115" name="Picture 4" descr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7057" y="395289"/>
            <a:ext cx="1204913" cy="12049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16" name="Picture 2" descr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51927" y="878305"/>
            <a:ext cx="6500107" cy="4025566"/>
          </a:xfrm>
          <a:prstGeom prst="rect">
            <a:avLst/>
          </a:prstGeom>
          <a:ln w="12700">
            <a:miter lim="400000"/>
          </a:ln>
        </p:spPr>
      </p:pic>
      <p:pic>
        <p:nvPicPr>
          <p:cNvPr id="117" name="Audio Recording.m4a" descr="Audio Recording.m4a"/>
          <p:cNvPicPr>
            <a:picLocks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483715" y="4411117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11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Picture 1" descr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6438" y="5227096"/>
            <a:ext cx="2420324" cy="145707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0" name="Picture 4" descr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7057" y="395289"/>
            <a:ext cx="1204913" cy="12049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21" name="Picture 2" descr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77651" y="655096"/>
            <a:ext cx="4572001" cy="4572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2" name="Audio Recording.m4a" descr="Audio Recording.m4a"/>
          <p:cNvPicPr>
            <a:picLocks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436913" y="4071800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12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Picture 1" descr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6438" y="5227096"/>
            <a:ext cx="2420324" cy="145707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Picture 4" descr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7057" y="395289"/>
            <a:ext cx="1204913" cy="12049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26" name="Picture 2" descr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15933" y="1203157"/>
            <a:ext cx="6760134" cy="3671639"/>
          </a:xfrm>
          <a:prstGeom prst="rect">
            <a:avLst/>
          </a:prstGeom>
          <a:ln w="12700">
            <a:miter lim="400000"/>
          </a:ln>
        </p:spPr>
      </p:pic>
      <p:pic>
        <p:nvPicPr>
          <p:cNvPr id="127" name="Audio Recording.m4a" descr="Audio Recording.m4a"/>
          <p:cNvPicPr>
            <a:picLocks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448614" y="4177105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12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Picture 1" descr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6438" y="5227096"/>
            <a:ext cx="2420324" cy="145707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0" name="Picture 4" descr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7057" y="395289"/>
            <a:ext cx="1204913" cy="12049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31" name="Picture 2" descr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94224" y="997745"/>
            <a:ext cx="6203552" cy="4168395"/>
          </a:xfrm>
          <a:prstGeom prst="rect">
            <a:avLst/>
          </a:prstGeom>
          <a:ln w="12700">
            <a:miter lim="400000"/>
          </a:ln>
        </p:spPr>
      </p:pic>
      <p:pic>
        <p:nvPicPr>
          <p:cNvPr id="132" name="Audio Recording.m4a" descr="Audio Recording.m4a"/>
          <p:cNvPicPr>
            <a:picLocks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472015" y="4259009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13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Picture 1" descr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6438" y="5227096"/>
            <a:ext cx="2420324" cy="145707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5" name="Picture 4" descr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7057" y="395289"/>
            <a:ext cx="1204913" cy="12049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36" name="Picture 2" descr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11820" y="794083"/>
            <a:ext cx="6368360" cy="4779785"/>
          </a:xfrm>
          <a:prstGeom prst="rect">
            <a:avLst/>
          </a:prstGeom>
          <a:ln w="12700">
            <a:miter lim="400000"/>
          </a:ln>
        </p:spPr>
      </p:pic>
      <p:pic>
        <p:nvPicPr>
          <p:cNvPr id="137" name="Audio Recording.m4a" descr="Audio Recording.m4a"/>
          <p:cNvPicPr>
            <a:picLocks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425213" y="4259009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13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Picture 1" descr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6438" y="5227096"/>
            <a:ext cx="2420324" cy="145707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0" name="Picture 4" descr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7057" y="395289"/>
            <a:ext cx="1204913" cy="12049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41" name="Picture 2" descr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99183" y="997745"/>
            <a:ext cx="3193633" cy="4396093"/>
          </a:xfrm>
          <a:prstGeom prst="rect">
            <a:avLst/>
          </a:prstGeom>
          <a:ln w="12700">
            <a:miter lim="400000"/>
          </a:ln>
        </p:spPr>
      </p:pic>
      <p:pic>
        <p:nvPicPr>
          <p:cNvPr id="142" name="Audio Recording.m4a" descr="Audio Recording.m4a"/>
          <p:cNvPicPr>
            <a:picLocks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460314" y="4422817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14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Picture 1" descr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6438" y="5227096"/>
            <a:ext cx="2420324" cy="145707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5" name="Picture 4" descr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7057" y="395289"/>
            <a:ext cx="1204913" cy="12049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46" name="Picture 2" descr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94817" y="757989"/>
            <a:ext cx="5402364" cy="4469108"/>
          </a:xfrm>
          <a:prstGeom prst="rect">
            <a:avLst/>
          </a:prstGeom>
          <a:ln w="12700">
            <a:miter lim="400000"/>
          </a:ln>
        </p:spPr>
      </p:pic>
      <p:pic>
        <p:nvPicPr>
          <p:cNvPr id="147" name="Audio Recording.m4a" descr="Audio Recording.m4a"/>
          <p:cNvPicPr>
            <a:picLocks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448614" y="4539823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147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1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</Words>
  <Application>Microsoft Office PowerPoint</Application>
  <PresentationFormat>Widescreen</PresentationFormat>
  <Paragraphs>1</Paragraphs>
  <Slides>11</Slides>
  <Notes>0</Notes>
  <HiddenSlides>0</HiddenSlides>
  <MMClips>11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Aoife TAMURA | Atlantic Language Galway</cp:lastModifiedBy>
  <cp:revision>1</cp:revision>
  <dcterms:modified xsi:type="dcterms:W3CDTF">2022-05-08T14:14:27Z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5BCEF5F8-72F6-426A-AA4E-8FF5FA20C44E</vt:lpwstr>
  </property>
  <property fmtid="{D5CDD505-2E9C-101B-9397-08002B2CF9AE}" pid="3" name="ArticulatePath">
    <vt:lpwstr>Things I love Speaking &amp; Listening ng Sound</vt:lpwstr>
  </property>
</Properties>
</file>