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10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9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75a4486ca3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75a4486ca3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Pronunciation class with?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7a83ba5b9f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7a83ba5b9f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/ɪŋ/ 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/ɪŋ/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Cycling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Cycling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They’re cycling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They’re cycling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75a4486ca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75a4486ca3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/ɪŋ/ 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/ɪŋ/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Swimming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Swimming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She’s swimming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She’s swimming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75a4486ca3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75a4486ca3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/ɪŋ/ 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/ɪŋ/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Dancing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Dancing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They’re dancing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They’re dancing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75a4486ca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75a4486ca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/ɪŋ/ 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/ɪŋ/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Running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Running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She’s running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She’s running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75a4486ca3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75a4486ca3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/ɪŋ/ 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/ɪŋ/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Playing football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Playing football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He’s playing football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He’s playing football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75a4486ca3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75a4486ca3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/ɪŋ/ 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/ɪŋ/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Playing badminton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Playing badminton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She’s playing badminton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She’s playing badminton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75a4486ca3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75a4486ca3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/ɪŋ/ 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/ɪŋ/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Doing yoga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Doing yoga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He’s doing yoga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He’s doing yoga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7a83ba5b9f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7a83ba5b9f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/ɪŋ/ 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/ɪŋ/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Doing karate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Doing karate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He’s doing karate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He’s doing karate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hyperlink" Target="http://drive.google.com/file/d/1RjMn4rpYn2qWHB6jwQXRBcICuKWoANx0/view" TargetMode="Externa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0000FF"/>
                </a:solidFill>
              </a:rPr>
              <a:t>Pronunciation class with</a:t>
            </a:r>
            <a:r>
              <a:rPr lang="en-GB"/>
              <a:t> </a:t>
            </a:r>
            <a:r>
              <a:rPr lang="en-GB" b="1">
                <a:solidFill>
                  <a:srgbClr val="0000FF"/>
                </a:solidFill>
              </a:rPr>
              <a:t>Lisa’s Mom</a:t>
            </a:r>
            <a:endParaRPr b="1">
              <a:solidFill>
                <a:srgbClr val="0000FF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06425" y="281150"/>
            <a:ext cx="594450" cy="59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cycling_v4">
            <a:hlinkClick r:id="" action="ppaction://media"/>
            <a:extLst>
              <a:ext uri="{FF2B5EF4-FFF2-40B4-BE49-F238E27FC236}">
                <a16:creationId xmlns:a16="http://schemas.microsoft.com/office/drawing/2014/main" id="{D0B9E25B-7A6E-3398-C6B1-A808CAD024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02921" y="1557844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>
            <a:alpha val="21430"/>
          </a:srgbClr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swimming_v2">
            <a:hlinkClick r:id="" action="ppaction://media"/>
            <a:extLst>
              <a:ext uri="{FF2B5EF4-FFF2-40B4-BE49-F238E27FC236}">
                <a16:creationId xmlns:a16="http://schemas.microsoft.com/office/drawing/2014/main" id="{836006BC-D266-3A20-80D9-ABCEF9A8E6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92856" y="1568099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5EA">
            <a:alpha val="51190"/>
          </a:srgbClr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dancing_v2">
            <a:hlinkClick r:id="" action="ppaction://media"/>
            <a:extLst>
              <a:ext uri="{FF2B5EF4-FFF2-40B4-BE49-F238E27FC236}">
                <a16:creationId xmlns:a16="http://schemas.microsoft.com/office/drawing/2014/main" id="{281CA972-734E-163A-A09E-777BE68CBE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65344" y="1576699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5EA">
            <a:alpha val="51190"/>
          </a:srgbClr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/>
          <p:nvPr/>
        </p:nvSpPr>
        <p:spPr>
          <a:xfrm>
            <a:off x="929975" y="193149"/>
            <a:ext cx="2045952" cy="2181870"/>
          </a:xfrm>
          <a:prstGeom prst="irregularSeal2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FF0000"/>
                </a:solidFill>
              </a:rPr>
              <a:t>/ɪŋ/</a:t>
            </a:r>
            <a:endParaRPr sz="3200" b="1">
              <a:solidFill>
                <a:srgbClr val="FF0000"/>
              </a:solidFill>
            </a:endParaRPr>
          </a:p>
        </p:txBody>
      </p:sp>
      <p:pic>
        <p:nvPicPr>
          <p:cNvPr id="80" name="Google Shape;8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22800" y="922825"/>
            <a:ext cx="2589625" cy="281855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7"/>
          <p:cNvSpPr/>
          <p:nvPr/>
        </p:nvSpPr>
        <p:spPr>
          <a:xfrm>
            <a:off x="643825" y="2571749"/>
            <a:ext cx="2203362" cy="2181870"/>
          </a:xfrm>
          <a:prstGeom prst="irregularSeal2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runn</a:t>
            </a:r>
            <a:r>
              <a:rPr lang="en-GB" b="1">
                <a:solidFill>
                  <a:srgbClr val="FF0000"/>
                </a:solidFill>
              </a:rPr>
              <a:t>ing </a:t>
            </a:r>
            <a:endParaRPr/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unning_v2">
            <a:hlinkClick r:id="" action="ppaction://media"/>
            <a:extLst>
              <a:ext uri="{FF2B5EF4-FFF2-40B4-BE49-F238E27FC236}">
                <a16:creationId xmlns:a16="http://schemas.microsoft.com/office/drawing/2014/main" id="{9CF9A3B1-9149-A920-78FB-E798135968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42306" y="155784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>
            <a:alpha val="40480"/>
          </a:srgbClr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/>
          <p:nvPr/>
        </p:nvSpPr>
        <p:spPr>
          <a:xfrm>
            <a:off x="929975" y="193149"/>
            <a:ext cx="2045952" cy="2181870"/>
          </a:xfrm>
          <a:prstGeom prst="irregularSeal2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FF0000"/>
                </a:solidFill>
              </a:rPr>
              <a:t>/ɪŋ/</a:t>
            </a:r>
            <a:endParaRPr sz="3200" b="1">
              <a:solidFill>
                <a:srgbClr val="FF0000"/>
              </a:solidFill>
            </a:endParaRPr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1325" y="851300"/>
            <a:ext cx="2172938" cy="2205113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8"/>
          <p:cNvSpPr/>
          <p:nvPr/>
        </p:nvSpPr>
        <p:spPr>
          <a:xfrm>
            <a:off x="643825" y="2571749"/>
            <a:ext cx="2203362" cy="2181870"/>
          </a:xfrm>
          <a:prstGeom prst="irregularSeal2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play</a:t>
            </a:r>
            <a:r>
              <a:rPr lang="en-GB" b="1">
                <a:solidFill>
                  <a:srgbClr val="FF0000"/>
                </a:solidFill>
              </a:rPr>
              <a:t>ing </a:t>
            </a:r>
            <a:r>
              <a:rPr lang="en-GB"/>
              <a:t>football</a:t>
            </a: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3" y="24"/>
            <a:ext cx="914410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 title="playing_football_v2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81900" y="1625125"/>
            <a:ext cx="327200" cy="32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>
            <a:alpha val="40480"/>
          </a:srgbClr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/>
          <p:nvPr/>
        </p:nvSpPr>
        <p:spPr>
          <a:xfrm>
            <a:off x="929975" y="193149"/>
            <a:ext cx="2045952" cy="2181870"/>
          </a:xfrm>
          <a:prstGeom prst="irregularSeal2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FF0000"/>
                </a:solidFill>
              </a:rPr>
              <a:t>/ɪŋ/</a:t>
            </a:r>
            <a:endParaRPr sz="3200" b="1">
              <a:solidFill>
                <a:srgbClr val="FF0000"/>
              </a:solidFill>
            </a:endParaRPr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50950" y="980050"/>
            <a:ext cx="3290700" cy="2973776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9"/>
          <p:cNvSpPr/>
          <p:nvPr/>
        </p:nvSpPr>
        <p:spPr>
          <a:xfrm>
            <a:off x="643825" y="2571750"/>
            <a:ext cx="2990250" cy="2181870"/>
          </a:xfrm>
          <a:prstGeom prst="irregularSeal2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playing</a:t>
            </a:r>
            <a:r>
              <a:rPr lang="en-GB" b="1">
                <a:solidFill>
                  <a:srgbClr val="FF0000"/>
                </a:solidFill>
              </a:rPr>
              <a:t>ing </a:t>
            </a:r>
            <a:r>
              <a:rPr lang="en-GB"/>
              <a:t>badminton</a:t>
            </a:r>
            <a:endParaRPr/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" y="0"/>
            <a:ext cx="914399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laying_badminton_v2">
            <a:hlinkClick r:id="" action="ppaction://media"/>
            <a:extLst>
              <a:ext uri="{FF2B5EF4-FFF2-40B4-BE49-F238E27FC236}">
                <a16:creationId xmlns:a16="http://schemas.microsoft.com/office/drawing/2014/main" id="{6E4B7C03-1D1A-5C04-68BE-766E4E663B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46551" y="1600266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>
            <a:alpha val="40480"/>
          </a:srgbClr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/>
          <p:nvPr/>
        </p:nvSpPr>
        <p:spPr>
          <a:xfrm>
            <a:off x="929975" y="193149"/>
            <a:ext cx="2045952" cy="2181870"/>
          </a:xfrm>
          <a:prstGeom prst="irregularSeal2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FF0000"/>
                </a:solidFill>
              </a:rPr>
              <a:t>/ɪŋ/</a:t>
            </a:r>
            <a:endParaRPr sz="3200" b="1">
              <a:solidFill>
                <a:srgbClr val="FF0000"/>
              </a:solidFill>
            </a:endParaRPr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97999" y="593750"/>
            <a:ext cx="5379578" cy="39631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/>
          <p:nvPr/>
        </p:nvSpPr>
        <p:spPr>
          <a:xfrm>
            <a:off x="622375" y="2571749"/>
            <a:ext cx="2203362" cy="2181870"/>
          </a:xfrm>
          <a:prstGeom prst="irregularSeal2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do</a:t>
            </a:r>
            <a:r>
              <a:rPr lang="en-GB" b="1">
                <a:solidFill>
                  <a:srgbClr val="FF0000"/>
                </a:solidFill>
              </a:rPr>
              <a:t>ing </a:t>
            </a:r>
            <a:r>
              <a:rPr lang="en-GB"/>
              <a:t>yoga</a:t>
            </a:r>
            <a:endParaRPr/>
          </a:p>
        </p:txBody>
      </p:sp>
      <p:pic>
        <p:nvPicPr>
          <p:cNvPr id="109" name="Google Shape;109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doing_yoga_v1">
            <a:hlinkClick r:id="" action="ppaction://media"/>
            <a:extLst>
              <a:ext uri="{FF2B5EF4-FFF2-40B4-BE49-F238E27FC236}">
                <a16:creationId xmlns:a16="http://schemas.microsoft.com/office/drawing/2014/main" id="{FBA6259D-C4DE-B12F-F44D-59B6B82100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46551" y="1581412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>
            <a:alpha val="21430"/>
          </a:srgbClr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/>
          <p:nvPr/>
        </p:nvSpPr>
        <p:spPr>
          <a:xfrm>
            <a:off x="929975" y="193149"/>
            <a:ext cx="2045952" cy="2181870"/>
          </a:xfrm>
          <a:prstGeom prst="irregularSeal2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FF0000"/>
                </a:solidFill>
              </a:rPr>
              <a:t>/ɪŋ/</a:t>
            </a:r>
            <a:endParaRPr sz="3200" b="1">
              <a:solidFill>
                <a:srgbClr val="FF0000"/>
              </a:solidFill>
            </a:endParaRPr>
          </a:p>
        </p:txBody>
      </p:sp>
      <p:pic>
        <p:nvPicPr>
          <p:cNvPr id="116" name="Google Shape;11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70150" y="152400"/>
            <a:ext cx="467850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1"/>
          <p:cNvSpPr/>
          <p:nvPr/>
        </p:nvSpPr>
        <p:spPr>
          <a:xfrm>
            <a:off x="643825" y="2571749"/>
            <a:ext cx="2203362" cy="2181870"/>
          </a:xfrm>
          <a:prstGeom prst="irregularSeal2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do</a:t>
            </a:r>
            <a:r>
              <a:rPr lang="en-GB" b="1">
                <a:solidFill>
                  <a:srgbClr val="FF0000"/>
                </a:solidFill>
              </a:rPr>
              <a:t>ing </a:t>
            </a:r>
            <a:r>
              <a:rPr lang="en-GB"/>
              <a:t>karate</a:t>
            </a:r>
            <a:endParaRPr/>
          </a:p>
        </p:txBody>
      </p:sp>
      <p:pic>
        <p:nvPicPr>
          <p:cNvPr id="118" name="Google Shape;11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doing_karate_v2">
            <a:hlinkClick r:id="" action="ppaction://media"/>
            <a:extLst>
              <a:ext uri="{FF2B5EF4-FFF2-40B4-BE49-F238E27FC236}">
                <a16:creationId xmlns:a16="http://schemas.microsoft.com/office/drawing/2014/main" id="{3FF24AC3-0094-A448-4BE7-7ECA909722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28675" y="1557844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145</Words>
  <Application>Microsoft Office PowerPoint</Application>
  <PresentationFormat>On-screen Show (16:9)</PresentationFormat>
  <Paragraphs>76</Paragraphs>
  <Slides>9</Slides>
  <Notes>9</Notes>
  <HiddenSlides>0</HiddenSlides>
  <MMClips>7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Janice C</cp:lastModifiedBy>
  <cp:revision>5</cp:revision>
  <dcterms:modified xsi:type="dcterms:W3CDTF">2023-05-19T16:02:00Z</dcterms:modified>
</cp:coreProperties>
</file>